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0" r:id="rId1"/>
  </p:sldMasterIdLst>
  <p:handoutMasterIdLst>
    <p:handoutMasterId r:id="rId13"/>
  </p:handoutMasterIdLst>
  <p:sldIdLst>
    <p:sldId id="294" r:id="rId2"/>
    <p:sldId id="266" r:id="rId3"/>
    <p:sldId id="289" r:id="rId4"/>
    <p:sldId id="267" r:id="rId5"/>
    <p:sldId id="268" r:id="rId6"/>
    <p:sldId id="269" r:id="rId7"/>
    <p:sldId id="270" r:id="rId8"/>
    <p:sldId id="271" r:id="rId9"/>
    <p:sldId id="333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01" autoAdjust="0"/>
    <p:restoredTop sz="90929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016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DEF35CC-7608-4774-BE93-2F4FF3FDB5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EAEE9-0339-4F68-AD9C-64B896DD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4122E-9F3B-40E4-A23A-6BBB9836A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E1015-F1E4-4893-9AAA-2E1040047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002210-DBFF-40A1-860D-865E894A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9D24F-998E-42B0-92BF-FAC2FBE8D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053A8-E50B-4DEB-A8D8-8A46BE824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82083-3B75-48ED-B9E1-9B2629D0F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B3497-4339-4F49-869B-3DD04A236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3CEA0-542F-4A09-BFF4-5D4922AFE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0CEA8-7E84-4AEB-A376-BE1A6CBF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36B83-9C89-4BA6-80E4-DEE044429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9DF51C-A6C0-4DB6-B328-87FF6003FD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66800" y="2971800"/>
            <a:ext cx="698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Chapter 2 - Coulomb’s Law and Electric Field Intensity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http://www.mhhe.com/engcs/electrical/haytbuck/webfigures/chap2/hay04243_0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5181600" cy="4776788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294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Field of a Line Charge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http://www.mhhe.com/engcs/electrical/haytbuck/webfigures/chap2/hay04243_02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4343400" cy="3379788"/>
          </a:xfrm>
          <a:prstGeom prst="rect">
            <a:avLst/>
          </a:prstGeom>
          <a:noFill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93725" y="574675"/>
            <a:ext cx="338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Field of a Sheet of Charge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267200" y="1643063"/>
          <a:ext cx="4876800" cy="3690937"/>
        </p:xfrm>
        <a:graphic>
          <a:graphicData uri="http://schemas.openxmlformats.org/presentationml/2006/ole">
            <p:oleObj spid="_x0000_s19461" name="Mathcad" r:id="rId4" imgW="3371760" imgH="2552760" progId="">
              <p:embed/>
            </p:oleObj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65125" y="5680075"/>
            <a:ext cx="8245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This is a very interesting result.  The field is constant in magnitude and direction.  It is as strong a million miles away from the sheet as it is right of the surface.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http://www.mhhe.com/engcs/electrical/haytbuck/webfigures/chap2/hay04243_02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514600"/>
            <a:ext cx="3886200" cy="2605087"/>
          </a:xfrm>
          <a:prstGeom prst="rect">
            <a:avLst/>
          </a:prstGeom>
          <a:noFill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609600"/>
            <a:ext cx="452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The Experimental Law of Coulomb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57200" y="1371600"/>
          <a:ext cx="5715000" cy="760413"/>
        </p:xfrm>
        <a:graphic>
          <a:graphicData uri="http://schemas.openxmlformats.org/presentationml/2006/ole">
            <p:oleObj spid="_x0000_s12295" name="Mathcad" r:id="rId4" imgW="3867120" imgH="514440" progId="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7543800" y="1371600"/>
          <a:ext cx="1295400" cy="744538"/>
        </p:xfrm>
        <a:graphic>
          <a:graphicData uri="http://schemas.openxmlformats.org/presentationml/2006/ole">
            <p:oleObj spid="_x0000_s12296" name="Mathcad" r:id="rId5" imgW="762120" imgH="438120" progId="">
              <p:embed/>
            </p:oleObj>
          </a:graphicData>
        </a:graphic>
      </p:graphicFrame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6629400" y="167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2057400" y="5410200"/>
          <a:ext cx="3657600" cy="935038"/>
        </p:xfrm>
        <a:graphic>
          <a:graphicData uri="http://schemas.openxmlformats.org/presentationml/2006/ole">
            <p:oleObj spid="_x0000_s12298" name="Mathcad" r:id="rId6" imgW="2085840" imgH="53352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mhhe.com/engcs/electrical/haytbuck/webfigures/chap2/hay04243_02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3733800" cy="3162300"/>
          </a:xfrm>
          <a:prstGeom prst="rect">
            <a:avLst/>
          </a:prstGeom>
          <a:noFill/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85800" y="609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Electric Field Intensity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5257800" y="833438"/>
          <a:ext cx="2057400" cy="2027237"/>
        </p:xfrm>
        <a:graphic>
          <a:graphicData uri="http://schemas.openxmlformats.org/presentationml/2006/ole">
            <p:oleObj spid="_x0000_s37893" name="Mathcad" r:id="rId4" imgW="1266840" imgH="1247760" progId="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7391400" y="3200400"/>
          <a:ext cx="838200" cy="798513"/>
        </p:xfrm>
        <a:graphic>
          <a:graphicData uri="http://schemas.openxmlformats.org/presentationml/2006/ole">
            <p:oleObj spid="_x0000_s37894" name="Mathcad" r:id="rId5" imgW="409680" imgH="390600" progId="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276600" y="4114800"/>
          <a:ext cx="4419600" cy="2490788"/>
        </p:xfrm>
        <a:graphic>
          <a:graphicData uri="http://schemas.openxmlformats.org/presentationml/2006/ole">
            <p:oleObj spid="_x0000_s37895" name="Mathcad" r:id="rId6" imgW="2685960" imgH="151452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http://www.mhhe.com/engcs/electrical/haytbuck/webfigures/chap2/hay04243_02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76400"/>
            <a:ext cx="4302125" cy="4419600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Electric Field Intensity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953000" y="2895600"/>
          <a:ext cx="3276600" cy="968375"/>
        </p:xfrm>
        <a:graphic>
          <a:graphicData uri="http://schemas.openxmlformats.org/presentationml/2006/ole">
            <p:oleObj spid="_x0000_s13317" name="Mathcad" r:id="rId4" imgW="1838160" imgH="542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http://www.mhhe.com/engcs/electrical/haytbuck/webfigures/chap2/hay04243_02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810000" cy="3133725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5265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Electric Field Intensity </a:t>
            </a:r>
            <a:r>
              <a:rPr lang="en-US" sz="2400" dirty="0" smtClean="0">
                <a:latin typeface="Times New Roman" pitchFamily="18" charset="0"/>
              </a:rPr>
              <a:t>– for point charge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066800"/>
            <a:ext cx="5080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http://www.mhhe.com/engcs/electrical/haytbuck/webfigures/chap2/hay04243_02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3048000" cy="4495800"/>
          </a:xfrm>
          <a:prstGeom prst="rect">
            <a:avLst/>
          </a:prstGeom>
          <a:noFill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72574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Field Due To A Continuous Volume Charge </a:t>
            </a:r>
            <a:r>
              <a:rPr lang="en-US" sz="2400" dirty="0" smtClean="0">
                <a:latin typeface="Times New Roman" pitchFamily="18" charset="0"/>
              </a:rPr>
              <a:t>Distribution  </a:t>
            </a:r>
          </a:p>
          <a:p>
            <a:r>
              <a:rPr lang="en-US" sz="2400" dirty="0" smtClean="0">
                <a:latin typeface="Times New Roman" pitchFamily="18" charset="0"/>
              </a:rPr>
              <a:t>For incremental line charge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267200" y="1066800"/>
          <a:ext cx="2895600" cy="1063625"/>
        </p:xfrm>
        <a:graphic>
          <a:graphicData uri="http://schemas.openxmlformats.org/presentationml/2006/ole">
            <p:oleObj spid="_x0000_s15365" name="Mathcad" r:id="rId4" imgW="1400040" imgH="514440" progId="">
              <p:embed/>
            </p:oleObj>
          </a:graphicData>
        </a:graphic>
      </p:graphicFrame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2133600"/>
            <a:ext cx="3429000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http://www.mhhe.com/engcs/electrical/haytbuck/webfigures/chap2/hay04243_02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4348163" cy="4672013"/>
          </a:xfrm>
          <a:prstGeom prst="rect">
            <a:avLst/>
          </a:prstGeom>
          <a:noFill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294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Field of a Line Charge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334000" y="1828800"/>
          <a:ext cx="2895600" cy="2660650"/>
        </p:xfrm>
        <a:graphic>
          <a:graphicData uri="http://schemas.openxmlformats.org/presentationml/2006/ole">
            <p:oleObj spid="_x0000_s16389" name="Mathcad" r:id="rId4" imgW="1762200" imgH="1619280" progId="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486400" y="5105400"/>
          <a:ext cx="1600200" cy="755650"/>
        </p:xfrm>
        <a:graphic>
          <a:graphicData uri="http://schemas.openxmlformats.org/presentationml/2006/ole">
            <p:oleObj spid="_x0000_s16391" name="Mathcad" r:id="rId5" imgW="866880" imgH="40968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http://www.mhhe.com/engcs/electrical/haytbuck/webfigures/chap2/hay04243_02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4572000" cy="3786188"/>
          </a:xfrm>
          <a:prstGeom prst="rect">
            <a:avLst/>
          </a:prstGeom>
          <a:noFill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539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Field of a Line Charge (neglect symmetry)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609600"/>
            <a:ext cx="4116388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143000" y="2209800"/>
          <a:ext cx="6324600" cy="3924300"/>
        </p:xfrm>
        <a:graphic>
          <a:graphicData uri="http://schemas.openxmlformats.org/presentationml/2006/ole">
            <p:oleObj spid="_x0000_s83970" name="Mathcad" r:id="rId3" imgW="4667400" imgH="2895480" progId="">
              <p:embed/>
            </p:oleObj>
          </a:graphicData>
        </a:graphic>
      </p:graphicFrame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539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Field of a Line Charge (neglect symmetry)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7308</TotalTime>
  <Words>108</Words>
  <Application>Microsoft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Solstice</vt:lpstr>
      <vt:lpstr>Mathcad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ANJUMAN 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Ruhi Sheikh</dc:creator>
  <cp:lastModifiedBy>HV-LAB</cp:lastModifiedBy>
  <cp:lastPrinted>2001-02-12T13:48:02Z</cp:lastPrinted>
  <dcterms:created xsi:type="dcterms:W3CDTF">2001-02-09T21:04:15Z</dcterms:created>
  <dcterms:modified xsi:type="dcterms:W3CDTF">2018-07-25T09:00:53Z</dcterms:modified>
</cp:coreProperties>
</file>